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roxima Nova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818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410358" y="7815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Carlos Vega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I was </a:t>
            </a:r>
            <a:r>
              <a:rPr lang="en" dirty="0" smtClean="0"/>
              <a:t>born </a:t>
            </a:r>
            <a:r>
              <a:rPr lang="en" dirty="0"/>
              <a:t>and raised here in </a:t>
            </a:r>
            <a:r>
              <a:rPr lang="en" dirty="0" smtClean="0"/>
              <a:t>Lindsay CA.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 live with one older </a:t>
            </a:r>
            <a:r>
              <a:rPr lang="en" dirty="0" smtClean="0"/>
              <a:t>sibling his name is Jorge Vega.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 also </a:t>
            </a:r>
            <a:r>
              <a:rPr lang="en" dirty="0"/>
              <a:t>live with both of my </a:t>
            </a:r>
            <a:r>
              <a:rPr lang="en" dirty="0" smtClean="0"/>
              <a:t>parents.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 currently own a </a:t>
            </a:r>
            <a:r>
              <a:rPr lang="en" dirty="0" smtClean="0"/>
              <a:t>5-month-old </a:t>
            </a:r>
            <a:r>
              <a:rPr lang="en" dirty="0"/>
              <a:t>German </a:t>
            </a:r>
            <a:r>
              <a:rPr lang="en" dirty="0" smtClean="0"/>
              <a:t>shepherd. 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078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My </a:t>
            </a:r>
            <a:r>
              <a:rPr lang="en" dirty="0" smtClean="0"/>
              <a:t>high school experience </a:t>
            </a:r>
            <a:r>
              <a:rPr lang="en" dirty="0"/>
              <a:t>has been like a roller </a:t>
            </a:r>
            <a:r>
              <a:rPr lang="en" dirty="0" smtClean="0"/>
              <a:t>coaster.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It has </a:t>
            </a:r>
            <a:r>
              <a:rPr lang="en" dirty="0"/>
              <a:t>been easy being on pace </a:t>
            </a:r>
            <a:r>
              <a:rPr lang="en" dirty="0" smtClean="0"/>
              <a:t>recently.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 learned </a:t>
            </a:r>
            <a:r>
              <a:rPr lang="en" dirty="0"/>
              <a:t>to stop </a:t>
            </a:r>
            <a:r>
              <a:rPr lang="en" dirty="0" smtClean="0"/>
              <a:t>procrastinating.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 learned </a:t>
            </a:r>
            <a:r>
              <a:rPr lang="en" dirty="0"/>
              <a:t>to be more focused on my </a:t>
            </a:r>
            <a:r>
              <a:rPr lang="en" dirty="0" smtClean="0"/>
              <a:t>work.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And I </a:t>
            </a:r>
            <a:r>
              <a:rPr lang="en" dirty="0"/>
              <a:t>learned to be more </a:t>
            </a:r>
            <a:r>
              <a:rPr lang="en" dirty="0" smtClean="0"/>
              <a:t>self-sufficient</a:t>
            </a:r>
            <a:r>
              <a:rPr lang="en" dirty="0"/>
              <a:t>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I've been </a:t>
            </a:r>
            <a:r>
              <a:rPr lang="en" dirty="0" smtClean="0"/>
              <a:t>a part </a:t>
            </a:r>
            <a:r>
              <a:rPr lang="en" dirty="0"/>
              <a:t>of Red Zone and </a:t>
            </a:r>
            <a:r>
              <a:rPr lang="en" dirty="0" smtClean="0"/>
              <a:t>FFA.</a:t>
            </a:r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0495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The person </a:t>
            </a:r>
            <a:r>
              <a:rPr lang="en" dirty="0"/>
              <a:t>I</a:t>
            </a:r>
            <a:r>
              <a:rPr lang="en" dirty="0" smtClean="0"/>
              <a:t> </a:t>
            </a:r>
            <a:r>
              <a:rPr lang="en" dirty="0"/>
              <a:t>job shadowed </a:t>
            </a:r>
            <a:r>
              <a:rPr lang="en" dirty="0" smtClean="0"/>
              <a:t>was </a:t>
            </a:r>
            <a:r>
              <a:rPr lang="en" dirty="0" smtClean="0"/>
              <a:t>Camilo, a farm consultant.</a:t>
            </a:r>
            <a:endParaRPr lang="en" dirty="0"/>
          </a:p>
          <a:p>
            <a:pPr marL="457200" indent="-228600"/>
            <a:r>
              <a:rPr lang="en" dirty="0" smtClean="0"/>
              <a:t>He </a:t>
            </a:r>
            <a:r>
              <a:rPr lang="en" dirty="0"/>
              <a:t>makes sure that the workers who pick oranges and the </a:t>
            </a:r>
            <a:r>
              <a:rPr lang="en" dirty="0" smtClean="0"/>
              <a:t>supervisor </a:t>
            </a:r>
            <a:r>
              <a:rPr lang="en" dirty="0"/>
              <a:t>who marks that amount of boxes they make stays organized</a:t>
            </a:r>
            <a:r>
              <a:rPr lang="en" dirty="0" smtClean="0"/>
              <a:t>.</a:t>
            </a:r>
          </a:p>
          <a:p>
            <a:pPr marL="457200" indent="-228600"/>
            <a:r>
              <a:rPr lang="en" dirty="0" smtClean="0"/>
              <a:t> </a:t>
            </a:r>
            <a:r>
              <a:rPr lang="en" dirty="0"/>
              <a:t>We traveled to </a:t>
            </a:r>
            <a:r>
              <a:rPr lang="en-US" dirty="0" err="1"/>
              <a:t>Orosi</a:t>
            </a:r>
            <a:r>
              <a:rPr lang="en" dirty="0"/>
              <a:t>. </a:t>
            </a:r>
          </a:p>
          <a:p>
            <a:pPr marL="457200" indent="-228600"/>
            <a:r>
              <a:rPr lang="en" dirty="0" smtClean="0"/>
              <a:t>I </a:t>
            </a:r>
            <a:r>
              <a:rPr lang="en" dirty="0"/>
              <a:t>liked how he was checking in with the supervisor to make sure everyone gets paid of the amount they made</a:t>
            </a:r>
            <a:r>
              <a:rPr lang="en" dirty="0"/>
              <a:t>. 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My pathway was </a:t>
            </a:r>
            <a:r>
              <a:rPr lang="en" dirty="0" smtClean="0"/>
              <a:t>Industrial </a:t>
            </a:r>
            <a:r>
              <a:rPr lang="en" dirty="0"/>
              <a:t>Arts but they replaced it and turned it into Ag </a:t>
            </a:r>
            <a:r>
              <a:rPr lang="en" dirty="0" smtClean="0"/>
              <a:t>Mechanics</a:t>
            </a:r>
            <a:r>
              <a:rPr lang="en" dirty="0"/>
              <a:t>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My </a:t>
            </a:r>
            <a:r>
              <a:rPr lang="en" dirty="0" smtClean="0"/>
              <a:t>old pathway </a:t>
            </a:r>
            <a:r>
              <a:rPr lang="en" dirty="0"/>
              <a:t>was about Wood, Auto, and Engineering for the </a:t>
            </a:r>
            <a:r>
              <a:rPr lang="en" dirty="0" smtClean="0"/>
              <a:t>first </a:t>
            </a:r>
            <a:r>
              <a:rPr lang="en" dirty="0"/>
              <a:t>year.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For my </a:t>
            </a:r>
            <a:r>
              <a:rPr lang="en" dirty="0" smtClean="0"/>
              <a:t>second </a:t>
            </a:r>
            <a:r>
              <a:rPr lang="en" dirty="0"/>
              <a:t>and third year </a:t>
            </a:r>
            <a:r>
              <a:rPr lang="en" dirty="0" smtClean="0"/>
              <a:t>I </a:t>
            </a:r>
            <a:r>
              <a:rPr lang="en" dirty="0"/>
              <a:t>was working on projects that were wood based </a:t>
            </a:r>
            <a:r>
              <a:rPr lang="en" dirty="0" smtClean="0"/>
              <a:t>like a </a:t>
            </a:r>
            <a:r>
              <a:rPr lang="en" dirty="0"/>
              <a:t>b</a:t>
            </a:r>
            <a:r>
              <a:rPr lang="en" dirty="0" smtClean="0"/>
              <a:t>ird </a:t>
            </a:r>
            <a:r>
              <a:rPr lang="en" dirty="0" smtClean="0"/>
              <a:t>house, </a:t>
            </a:r>
            <a:r>
              <a:rPr lang="en" dirty="0"/>
              <a:t>planter </a:t>
            </a:r>
            <a:r>
              <a:rPr lang="en" dirty="0" smtClean="0"/>
              <a:t>box, </a:t>
            </a:r>
            <a:r>
              <a:rPr lang="en" dirty="0"/>
              <a:t>and a little wooden bench.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My last year </a:t>
            </a:r>
            <a:r>
              <a:rPr lang="en" dirty="0" smtClean="0"/>
              <a:t>Wood </a:t>
            </a:r>
            <a:r>
              <a:rPr lang="en" dirty="0"/>
              <a:t>was removed and replaced with Ag </a:t>
            </a:r>
            <a:r>
              <a:rPr lang="en" dirty="0" smtClean="0"/>
              <a:t>Mechanics </a:t>
            </a:r>
            <a:r>
              <a:rPr lang="en" dirty="0"/>
              <a:t>that involved </a:t>
            </a:r>
            <a:r>
              <a:rPr lang="en" dirty="0" smtClean="0"/>
              <a:t>welding and learning </a:t>
            </a:r>
            <a:r>
              <a:rPr lang="en" dirty="0"/>
              <a:t>how to drive a tractor as well as a forklift.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-14385"/>
            <a:ext cx="3124200" cy="113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 High School Plans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My </a:t>
            </a:r>
            <a:r>
              <a:rPr lang="en" dirty="0" smtClean="0"/>
              <a:t>post </a:t>
            </a:r>
            <a:r>
              <a:rPr lang="en" dirty="0"/>
              <a:t>h</a:t>
            </a:r>
            <a:r>
              <a:rPr lang="en" dirty="0" smtClean="0"/>
              <a:t>igh school plans </a:t>
            </a:r>
            <a:r>
              <a:rPr lang="en" dirty="0"/>
              <a:t>are to go to COS and study Criminal Justice for 2 years then transfer to a 4 year university. But if </a:t>
            </a:r>
            <a:r>
              <a:rPr lang="en" dirty="0" smtClean="0"/>
              <a:t>I </a:t>
            </a:r>
            <a:r>
              <a:rPr lang="en" dirty="0"/>
              <a:t>lose interest in this subject </a:t>
            </a:r>
            <a:r>
              <a:rPr lang="en" dirty="0" smtClean="0"/>
              <a:t>I </a:t>
            </a:r>
            <a:r>
              <a:rPr lang="en" dirty="0"/>
              <a:t>have Ag </a:t>
            </a:r>
            <a:r>
              <a:rPr lang="en" dirty="0" smtClean="0"/>
              <a:t>Mechanics </a:t>
            </a:r>
            <a:r>
              <a:rPr lang="en" dirty="0"/>
              <a:t>or Ag Business to fall back on.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275" y="2156525"/>
            <a:ext cx="2484025" cy="2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9125" y="2156525"/>
            <a:ext cx="3357299" cy="24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04800" y="1123950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I</a:t>
            </a:r>
            <a:r>
              <a:rPr lang="en" dirty="0" smtClean="0"/>
              <a:t> will m</a:t>
            </a:r>
            <a:r>
              <a:rPr lang="en" dirty="0" smtClean="0"/>
              <a:t>iss </a:t>
            </a:r>
            <a:r>
              <a:rPr lang="en" dirty="0"/>
              <a:t>some of the </a:t>
            </a:r>
            <a:r>
              <a:rPr lang="en" dirty="0" smtClean="0"/>
              <a:t>teachers.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 m</a:t>
            </a:r>
            <a:r>
              <a:rPr lang="en" dirty="0" smtClean="0"/>
              <a:t>ade </a:t>
            </a:r>
            <a:r>
              <a:rPr lang="en" dirty="0"/>
              <a:t>some really great </a:t>
            </a:r>
            <a:r>
              <a:rPr lang="en" dirty="0" smtClean="0"/>
              <a:t>friends.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I can't </a:t>
            </a:r>
            <a:r>
              <a:rPr lang="en" dirty="0"/>
              <a:t>wait for </a:t>
            </a:r>
            <a:r>
              <a:rPr lang="en" dirty="0" smtClean="0"/>
              <a:t>graduation/college.</a:t>
            </a:r>
            <a:endParaRPr lang="e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62150"/>
            <a:ext cx="2762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4606"/>
            <a:ext cx="4551285" cy="31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332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Proxima Nova</vt:lpstr>
      <vt:lpstr>spearmint</vt:lpstr>
      <vt:lpstr>Carlos Vega</vt:lpstr>
      <vt:lpstr>About me</vt:lpstr>
      <vt:lpstr>High School Experience </vt:lpstr>
      <vt:lpstr>Job Shadow</vt:lpstr>
      <vt:lpstr>Pathway</vt:lpstr>
      <vt:lpstr>Post High School Plans</vt:lpstr>
      <vt:lpstr>Leaving LHS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Carlos Vega</dc:title>
  <dc:creator>User</dc:creator>
  <cp:lastModifiedBy>Carlos Vega</cp:lastModifiedBy>
  <cp:revision>7</cp:revision>
  <dcterms:modified xsi:type="dcterms:W3CDTF">2017-04-25T23:00:16Z</dcterms:modified>
</cp:coreProperties>
</file>